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hishek kumar" initials="ak" lastIdx="2" clrIdx="0">
    <p:extLst>
      <p:ext uri="{19B8F6BF-5375-455C-9EA6-DF929625EA0E}">
        <p15:presenceInfo xmlns:p15="http://schemas.microsoft.com/office/powerpoint/2012/main" userId="f41ba191c9ed4e7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218B7F-B8FD-4B64-98D0-2342BD2C9D72}" type="doc">
      <dgm:prSet loTypeId="urn:microsoft.com/office/officeart/2005/8/layout/vList3" loCatId="pictur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603FED5-6794-4BDC-9914-DE2E25F6C95F}">
      <dgm:prSet phldrT="[Text]" custT="1"/>
      <dgm:spPr>
        <a:solidFill>
          <a:schemeClr val="tx1">
            <a:alpha val="82000"/>
          </a:schemeClr>
        </a:solidFill>
      </dgm:spPr>
      <dgm:t>
        <a:bodyPr/>
        <a:lstStyle/>
        <a:p>
          <a:r>
            <a:rPr lang="en-US" sz="1800" dirty="0"/>
            <a:t>         There are platforms for grammatical error checker but doesn’t have plagiarism checker.</a:t>
          </a:r>
          <a:endParaRPr lang="en-IN" sz="1800" dirty="0"/>
        </a:p>
      </dgm:t>
    </dgm:pt>
    <dgm:pt modelId="{9ABF00F6-4580-4896-A28B-A8D8A2CD22AD}" type="parTrans" cxnId="{1E7BCA2D-3DCA-43B5-849D-6AD2ADA0AB58}">
      <dgm:prSet/>
      <dgm:spPr/>
      <dgm:t>
        <a:bodyPr/>
        <a:lstStyle/>
        <a:p>
          <a:endParaRPr lang="en-IN"/>
        </a:p>
      </dgm:t>
    </dgm:pt>
    <dgm:pt modelId="{BCDECA0B-772B-4784-9922-6C67855BBB05}" type="sibTrans" cxnId="{1E7BCA2D-3DCA-43B5-849D-6AD2ADA0AB58}">
      <dgm:prSet/>
      <dgm:spPr/>
      <dgm:t>
        <a:bodyPr/>
        <a:lstStyle/>
        <a:p>
          <a:endParaRPr lang="en-IN"/>
        </a:p>
      </dgm:t>
    </dgm:pt>
    <dgm:pt modelId="{9F9ED2BB-699A-4CD3-8D94-24142A42DC1D}">
      <dgm:prSet phldrT="[Text]" custT="1"/>
      <dgm:spPr>
        <a:solidFill>
          <a:schemeClr val="tx1">
            <a:alpha val="84000"/>
          </a:schemeClr>
        </a:solidFill>
      </dgm:spPr>
      <dgm:t>
        <a:bodyPr/>
        <a:lstStyle/>
        <a:p>
          <a:r>
            <a:rPr lang="en-US" sz="2000" dirty="0"/>
            <a:t>     Similarly there are platforms for plagiarism but doesn’t have grammatical checker.</a:t>
          </a:r>
          <a:endParaRPr lang="en-IN" sz="2000" dirty="0"/>
        </a:p>
      </dgm:t>
    </dgm:pt>
    <dgm:pt modelId="{0C926566-C32D-406D-88BC-2D2FAA70B840}" type="parTrans" cxnId="{0A193E3D-E89E-433D-9BC9-8552FAE55A12}">
      <dgm:prSet/>
      <dgm:spPr/>
      <dgm:t>
        <a:bodyPr/>
        <a:lstStyle/>
        <a:p>
          <a:endParaRPr lang="en-IN"/>
        </a:p>
      </dgm:t>
    </dgm:pt>
    <dgm:pt modelId="{F664869F-B3C9-48D6-9BAE-6DDAB50A939F}" type="sibTrans" cxnId="{0A193E3D-E89E-433D-9BC9-8552FAE55A12}">
      <dgm:prSet/>
      <dgm:spPr/>
      <dgm:t>
        <a:bodyPr/>
        <a:lstStyle/>
        <a:p>
          <a:endParaRPr lang="en-IN"/>
        </a:p>
      </dgm:t>
    </dgm:pt>
    <dgm:pt modelId="{29D9365A-EE7D-4CAE-AD1B-BDDC73F596CA}">
      <dgm:prSet phldrT="[Text]" custT="1"/>
      <dgm:spPr>
        <a:solidFill>
          <a:schemeClr val="tx1">
            <a:alpha val="88000"/>
          </a:schemeClr>
        </a:solidFill>
      </dgm:spPr>
      <dgm:t>
        <a:bodyPr/>
        <a:lstStyle/>
        <a:p>
          <a:r>
            <a:rPr lang="en-US" sz="2000" dirty="0"/>
            <a:t>     Some platform provide virtual classroom facility but they don’t have plagiarism checker.</a:t>
          </a:r>
          <a:endParaRPr lang="en-IN" sz="2000" dirty="0"/>
        </a:p>
      </dgm:t>
    </dgm:pt>
    <dgm:pt modelId="{1B87F9CD-5EC3-47A7-B1E0-C928C7BB5100}" type="parTrans" cxnId="{8BFED2AE-43F3-4F40-A5F7-E0C06CA0B6E5}">
      <dgm:prSet/>
      <dgm:spPr/>
      <dgm:t>
        <a:bodyPr/>
        <a:lstStyle/>
        <a:p>
          <a:endParaRPr lang="en-IN"/>
        </a:p>
      </dgm:t>
    </dgm:pt>
    <dgm:pt modelId="{55F2EA5B-B475-462E-AC86-C47A5F0590B7}" type="sibTrans" cxnId="{8BFED2AE-43F3-4F40-A5F7-E0C06CA0B6E5}">
      <dgm:prSet/>
      <dgm:spPr/>
      <dgm:t>
        <a:bodyPr/>
        <a:lstStyle/>
        <a:p>
          <a:endParaRPr lang="en-IN"/>
        </a:p>
      </dgm:t>
    </dgm:pt>
    <dgm:pt modelId="{F0B2745F-761F-4925-BB65-63BD6FBA5590}">
      <dgm:prSet phldrT="[Text]" custT="1"/>
      <dgm:spPr>
        <a:solidFill>
          <a:schemeClr val="tx1">
            <a:alpha val="87000"/>
          </a:schemeClr>
        </a:solidFill>
      </dgm:spPr>
      <dgm:t>
        <a:bodyPr/>
        <a:lstStyle/>
        <a:p>
          <a:r>
            <a:rPr lang="en-US" sz="2000" dirty="0"/>
            <a:t>    Also there is no such system which allows checking for plagiarism within assignments submitted by various students locally.</a:t>
          </a:r>
          <a:endParaRPr lang="en-IN" sz="2000" dirty="0"/>
        </a:p>
      </dgm:t>
    </dgm:pt>
    <dgm:pt modelId="{D8846882-B0E9-4814-97D0-F472175BC290}" type="parTrans" cxnId="{C78ABA97-DF13-44DB-856B-5B1FBA795922}">
      <dgm:prSet/>
      <dgm:spPr/>
      <dgm:t>
        <a:bodyPr/>
        <a:lstStyle/>
        <a:p>
          <a:endParaRPr lang="en-IN"/>
        </a:p>
      </dgm:t>
    </dgm:pt>
    <dgm:pt modelId="{553BA994-3C57-406E-B2DC-1B42A5F06DA7}" type="sibTrans" cxnId="{C78ABA97-DF13-44DB-856B-5B1FBA795922}">
      <dgm:prSet/>
      <dgm:spPr/>
      <dgm:t>
        <a:bodyPr/>
        <a:lstStyle/>
        <a:p>
          <a:endParaRPr lang="en-IN"/>
        </a:p>
      </dgm:t>
    </dgm:pt>
    <dgm:pt modelId="{E51AA8AA-39CF-43C2-A70C-B95999CC0C47}" type="pres">
      <dgm:prSet presAssocID="{EF218B7F-B8FD-4B64-98D0-2342BD2C9D72}" presName="linearFlow" presStyleCnt="0">
        <dgm:presLayoutVars>
          <dgm:dir/>
          <dgm:resizeHandles val="exact"/>
        </dgm:presLayoutVars>
      </dgm:prSet>
      <dgm:spPr/>
    </dgm:pt>
    <dgm:pt modelId="{43A534DD-C855-4E4E-BE56-EE1FAA382B34}" type="pres">
      <dgm:prSet presAssocID="{2603FED5-6794-4BDC-9914-DE2E25F6C95F}" presName="composite" presStyleCnt="0"/>
      <dgm:spPr/>
    </dgm:pt>
    <dgm:pt modelId="{0A97CC12-ED91-4922-9275-F1017403AE31}" type="pres">
      <dgm:prSet presAssocID="{2603FED5-6794-4BDC-9914-DE2E25F6C95F}" presName="imgShp" presStyleLbl="fgImgPlace1" presStyleIdx="0" presStyleCnt="4" custScaleX="143964" custLinFactX="-40527" custLinFactNeighborX="-100000" custLinFactNeighborY="10536"/>
      <dgm:spPr>
        <a:blipFill>
          <a:blip xmlns:r="http://schemas.openxmlformats.org/officeDocument/2006/relationships" r:embed="rId1"/>
          <a:srcRect/>
          <a:stretch>
            <a:fillRect l="-33000" r="-33000"/>
          </a:stretch>
        </a:blipFill>
      </dgm:spPr>
    </dgm:pt>
    <dgm:pt modelId="{62F67F10-AAF5-44BC-9BE0-437041C02A8A}" type="pres">
      <dgm:prSet presAssocID="{2603FED5-6794-4BDC-9914-DE2E25F6C95F}" presName="txShp" presStyleLbl="node1" presStyleIdx="0" presStyleCnt="4" custScaleX="148055" custLinFactNeighborX="0" custLinFactNeighborY="11115">
        <dgm:presLayoutVars>
          <dgm:bulletEnabled val="1"/>
        </dgm:presLayoutVars>
      </dgm:prSet>
      <dgm:spPr/>
    </dgm:pt>
    <dgm:pt modelId="{FB8EB4DD-5CDC-4328-976F-BFDC43280B42}" type="pres">
      <dgm:prSet presAssocID="{BCDECA0B-772B-4784-9922-6C67855BBB05}" presName="spacing" presStyleCnt="0"/>
      <dgm:spPr/>
    </dgm:pt>
    <dgm:pt modelId="{88A71D3A-F344-4F20-97E7-E1599DDFED49}" type="pres">
      <dgm:prSet presAssocID="{9F9ED2BB-699A-4CD3-8D94-24142A42DC1D}" presName="composite" presStyleCnt="0"/>
      <dgm:spPr/>
    </dgm:pt>
    <dgm:pt modelId="{F24EDAA5-6B03-4358-8E6A-22EDC966002C}" type="pres">
      <dgm:prSet presAssocID="{9F9ED2BB-699A-4CD3-8D94-24142A42DC1D}" presName="imgShp" presStyleLbl="fgImgPlace1" presStyleIdx="1" presStyleCnt="4" custScaleX="144417" custScaleY="105903" custLinFactX="-44534" custLinFactNeighborX="-100000" custLinFactNeighborY="-204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</dgm:pt>
    <dgm:pt modelId="{4BCB2CC5-6E87-4075-8764-FC26C1808467}" type="pres">
      <dgm:prSet presAssocID="{9F9ED2BB-699A-4CD3-8D94-24142A42DC1D}" presName="txShp" presStyleLbl="node1" presStyleIdx="1" presStyleCnt="4" custScaleX="148055" custLinFactNeighborX="258" custLinFactNeighborY="-2038">
        <dgm:presLayoutVars>
          <dgm:bulletEnabled val="1"/>
        </dgm:presLayoutVars>
      </dgm:prSet>
      <dgm:spPr/>
    </dgm:pt>
    <dgm:pt modelId="{CDE06D9C-34CC-4802-AC75-06DDE981C172}" type="pres">
      <dgm:prSet presAssocID="{F664869F-B3C9-48D6-9BAE-6DDAB50A939F}" presName="spacing" presStyleCnt="0"/>
      <dgm:spPr/>
    </dgm:pt>
    <dgm:pt modelId="{E2B379D6-E5BA-4343-8AB3-9775AEC0DE05}" type="pres">
      <dgm:prSet presAssocID="{29D9365A-EE7D-4CAE-AD1B-BDDC73F596CA}" presName="composite" presStyleCnt="0"/>
      <dgm:spPr/>
    </dgm:pt>
    <dgm:pt modelId="{277B81F9-C8B4-43F3-ADA7-B8583C15E632}" type="pres">
      <dgm:prSet presAssocID="{29D9365A-EE7D-4CAE-AD1B-BDDC73F596CA}" presName="imgShp" presStyleLbl="fgImgPlace1" presStyleIdx="2" presStyleCnt="4" custScaleX="128685" custLinFactX="-65758" custLinFactNeighborX="-100000" custLinFactNeighborY="-1321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0E9E6846-5082-483D-ACB9-A7B3FB45728F}" type="pres">
      <dgm:prSet presAssocID="{29D9365A-EE7D-4CAE-AD1B-BDDC73F596CA}" presName="txShp" presStyleLbl="node1" presStyleIdx="2" presStyleCnt="4" custScaleX="148828" custScaleY="86279" custLinFactNeighborX="-774" custLinFactNeighborY="-9932">
        <dgm:presLayoutVars>
          <dgm:bulletEnabled val="1"/>
        </dgm:presLayoutVars>
      </dgm:prSet>
      <dgm:spPr/>
    </dgm:pt>
    <dgm:pt modelId="{610A0F7D-3DE4-463D-9439-355B0EBFD98B}" type="pres">
      <dgm:prSet presAssocID="{55F2EA5B-B475-462E-AC86-C47A5F0590B7}" presName="spacing" presStyleCnt="0"/>
      <dgm:spPr/>
    </dgm:pt>
    <dgm:pt modelId="{9606F4A4-A4B0-4DFD-91FA-3D178270CA9B}" type="pres">
      <dgm:prSet presAssocID="{F0B2745F-761F-4925-BB65-63BD6FBA5590}" presName="composite" presStyleCnt="0"/>
      <dgm:spPr/>
    </dgm:pt>
    <dgm:pt modelId="{71265D0B-F916-432D-89B3-0170AB842CD0}" type="pres">
      <dgm:prSet presAssocID="{F0B2745F-761F-4925-BB65-63BD6FBA5590}" presName="imgShp" presStyleLbl="fgImgPlace1" presStyleIdx="3" presStyleCnt="4" custScaleX="143941" custScaleY="111723" custLinFactX="-51587" custLinFactNeighborX="-100000" custLinFactNeighborY="-3087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</dgm:spPr>
    </dgm:pt>
    <dgm:pt modelId="{B0405C64-34BE-4676-A7DE-E04B8DED832C}" type="pres">
      <dgm:prSet presAssocID="{F0B2745F-761F-4925-BB65-63BD6FBA5590}" presName="txShp" presStyleLbl="node1" presStyleIdx="3" presStyleCnt="4" custScaleX="148828" custScaleY="104869" custLinFactNeighborX="-774" custLinFactNeighborY="-30018">
        <dgm:presLayoutVars>
          <dgm:bulletEnabled val="1"/>
        </dgm:presLayoutVars>
      </dgm:prSet>
      <dgm:spPr/>
    </dgm:pt>
  </dgm:ptLst>
  <dgm:cxnLst>
    <dgm:cxn modelId="{56B0BC0C-A964-4668-B104-569EE67DA0F8}" type="presOf" srcId="{EF218B7F-B8FD-4B64-98D0-2342BD2C9D72}" destId="{E51AA8AA-39CF-43C2-A70C-B95999CC0C47}" srcOrd="0" destOrd="0" presId="urn:microsoft.com/office/officeart/2005/8/layout/vList3"/>
    <dgm:cxn modelId="{77D13D2D-E82E-4E75-A2E5-28EF82608A33}" type="presOf" srcId="{F0B2745F-761F-4925-BB65-63BD6FBA5590}" destId="{B0405C64-34BE-4676-A7DE-E04B8DED832C}" srcOrd="0" destOrd="0" presId="urn:microsoft.com/office/officeart/2005/8/layout/vList3"/>
    <dgm:cxn modelId="{1E7BCA2D-3DCA-43B5-849D-6AD2ADA0AB58}" srcId="{EF218B7F-B8FD-4B64-98D0-2342BD2C9D72}" destId="{2603FED5-6794-4BDC-9914-DE2E25F6C95F}" srcOrd="0" destOrd="0" parTransId="{9ABF00F6-4580-4896-A28B-A8D8A2CD22AD}" sibTransId="{BCDECA0B-772B-4784-9922-6C67855BBB05}"/>
    <dgm:cxn modelId="{0A193E3D-E89E-433D-9BC9-8552FAE55A12}" srcId="{EF218B7F-B8FD-4B64-98D0-2342BD2C9D72}" destId="{9F9ED2BB-699A-4CD3-8D94-24142A42DC1D}" srcOrd="1" destOrd="0" parTransId="{0C926566-C32D-406D-88BC-2D2FAA70B840}" sibTransId="{F664869F-B3C9-48D6-9BAE-6DDAB50A939F}"/>
    <dgm:cxn modelId="{2FF88B58-9DC6-4F17-AFC5-FE4820999912}" type="presOf" srcId="{29D9365A-EE7D-4CAE-AD1B-BDDC73F596CA}" destId="{0E9E6846-5082-483D-ACB9-A7B3FB45728F}" srcOrd="0" destOrd="0" presId="urn:microsoft.com/office/officeart/2005/8/layout/vList3"/>
    <dgm:cxn modelId="{C78ABA97-DF13-44DB-856B-5B1FBA795922}" srcId="{EF218B7F-B8FD-4B64-98D0-2342BD2C9D72}" destId="{F0B2745F-761F-4925-BB65-63BD6FBA5590}" srcOrd="3" destOrd="0" parTransId="{D8846882-B0E9-4814-97D0-F472175BC290}" sibTransId="{553BA994-3C57-406E-B2DC-1B42A5F06DA7}"/>
    <dgm:cxn modelId="{8BFED2AE-43F3-4F40-A5F7-E0C06CA0B6E5}" srcId="{EF218B7F-B8FD-4B64-98D0-2342BD2C9D72}" destId="{29D9365A-EE7D-4CAE-AD1B-BDDC73F596CA}" srcOrd="2" destOrd="0" parTransId="{1B87F9CD-5EC3-47A7-B1E0-C928C7BB5100}" sibTransId="{55F2EA5B-B475-462E-AC86-C47A5F0590B7}"/>
    <dgm:cxn modelId="{FB4D10BE-4E18-4B9B-9211-CEF91A1B96DF}" type="presOf" srcId="{2603FED5-6794-4BDC-9914-DE2E25F6C95F}" destId="{62F67F10-AAF5-44BC-9BE0-437041C02A8A}" srcOrd="0" destOrd="0" presId="urn:microsoft.com/office/officeart/2005/8/layout/vList3"/>
    <dgm:cxn modelId="{30312CC1-538C-4C9C-BF18-B5B267CB70E1}" type="presOf" srcId="{9F9ED2BB-699A-4CD3-8D94-24142A42DC1D}" destId="{4BCB2CC5-6E87-4075-8764-FC26C1808467}" srcOrd="0" destOrd="0" presId="urn:microsoft.com/office/officeart/2005/8/layout/vList3"/>
    <dgm:cxn modelId="{A1D641AB-2E67-420C-BC66-2C7B7F9A9B38}" type="presParOf" srcId="{E51AA8AA-39CF-43C2-A70C-B95999CC0C47}" destId="{43A534DD-C855-4E4E-BE56-EE1FAA382B34}" srcOrd="0" destOrd="0" presId="urn:microsoft.com/office/officeart/2005/8/layout/vList3"/>
    <dgm:cxn modelId="{DE70594B-1E67-4397-AF70-1793B5D517EE}" type="presParOf" srcId="{43A534DD-C855-4E4E-BE56-EE1FAA382B34}" destId="{0A97CC12-ED91-4922-9275-F1017403AE31}" srcOrd="0" destOrd="0" presId="urn:microsoft.com/office/officeart/2005/8/layout/vList3"/>
    <dgm:cxn modelId="{BE23ECFD-FC4D-447D-92FB-48DDEBF120C0}" type="presParOf" srcId="{43A534DD-C855-4E4E-BE56-EE1FAA382B34}" destId="{62F67F10-AAF5-44BC-9BE0-437041C02A8A}" srcOrd="1" destOrd="0" presId="urn:microsoft.com/office/officeart/2005/8/layout/vList3"/>
    <dgm:cxn modelId="{71C5E8C5-6594-4BA7-AAF7-BE9627869FB2}" type="presParOf" srcId="{E51AA8AA-39CF-43C2-A70C-B95999CC0C47}" destId="{FB8EB4DD-5CDC-4328-976F-BFDC43280B42}" srcOrd="1" destOrd="0" presId="urn:microsoft.com/office/officeart/2005/8/layout/vList3"/>
    <dgm:cxn modelId="{FE3EF88B-DBAA-4DEC-9103-6FFF77001F9A}" type="presParOf" srcId="{E51AA8AA-39CF-43C2-A70C-B95999CC0C47}" destId="{88A71D3A-F344-4F20-97E7-E1599DDFED49}" srcOrd="2" destOrd="0" presId="urn:microsoft.com/office/officeart/2005/8/layout/vList3"/>
    <dgm:cxn modelId="{BBC80F70-C450-4113-9F75-095EDB543F11}" type="presParOf" srcId="{88A71D3A-F344-4F20-97E7-E1599DDFED49}" destId="{F24EDAA5-6B03-4358-8E6A-22EDC966002C}" srcOrd="0" destOrd="0" presId="urn:microsoft.com/office/officeart/2005/8/layout/vList3"/>
    <dgm:cxn modelId="{288B5569-E0C4-448F-9E9F-A5EA1895D031}" type="presParOf" srcId="{88A71D3A-F344-4F20-97E7-E1599DDFED49}" destId="{4BCB2CC5-6E87-4075-8764-FC26C1808467}" srcOrd="1" destOrd="0" presId="urn:microsoft.com/office/officeart/2005/8/layout/vList3"/>
    <dgm:cxn modelId="{98CB97A6-A596-4493-84BB-90CD83162BCB}" type="presParOf" srcId="{E51AA8AA-39CF-43C2-A70C-B95999CC0C47}" destId="{CDE06D9C-34CC-4802-AC75-06DDE981C172}" srcOrd="3" destOrd="0" presId="urn:microsoft.com/office/officeart/2005/8/layout/vList3"/>
    <dgm:cxn modelId="{03506308-B642-4209-85AB-A64467F55181}" type="presParOf" srcId="{E51AA8AA-39CF-43C2-A70C-B95999CC0C47}" destId="{E2B379D6-E5BA-4343-8AB3-9775AEC0DE05}" srcOrd="4" destOrd="0" presId="urn:microsoft.com/office/officeart/2005/8/layout/vList3"/>
    <dgm:cxn modelId="{15727DBB-6456-470B-89FC-CBF47938A90E}" type="presParOf" srcId="{E2B379D6-E5BA-4343-8AB3-9775AEC0DE05}" destId="{277B81F9-C8B4-43F3-ADA7-B8583C15E632}" srcOrd="0" destOrd="0" presId="urn:microsoft.com/office/officeart/2005/8/layout/vList3"/>
    <dgm:cxn modelId="{375BAA6B-DB4F-433E-9D7A-CD36775DDCE5}" type="presParOf" srcId="{E2B379D6-E5BA-4343-8AB3-9775AEC0DE05}" destId="{0E9E6846-5082-483D-ACB9-A7B3FB45728F}" srcOrd="1" destOrd="0" presId="urn:microsoft.com/office/officeart/2005/8/layout/vList3"/>
    <dgm:cxn modelId="{AAFA11CD-4AB6-4B86-8728-41D9B6ED7191}" type="presParOf" srcId="{E51AA8AA-39CF-43C2-A70C-B95999CC0C47}" destId="{610A0F7D-3DE4-463D-9439-355B0EBFD98B}" srcOrd="5" destOrd="0" presId="urn:microsoft.com/office/officeart/2005/8/layout/vList3"/>
    <dgm:cxn modelId="{09D8515B-D6EF-494E-8310-1E54CF1BED9E}" type="presParOf" srcId="{E51AA8AA-39CF-43C2-A70C-B95999CC0C47}" destId="{9606F4A4-A4B0-4DFD-91FA-3D178270CA9B}" srcOrd="6" destOrd="0" presId="urn:microsoft.com/office/officeart/2005/8/layout/vList3"/>
    <dgm:cxn modelId="{790AAADB-F0CC-4543-BF31-74BC7D111EBF}" type="presParOf" srcId="{9606F4A4-A4B0-4DFD-91FA-3D178270CA9B}" destId="{71265D0B-F916-432D-89B3-0170AB842CD0}" srcOrd="0" destOrd="0" presId="urn:microsoft.com/office/officeart/2005/8/layout/vList3"/>
    <dgm:cxn modelId="{7EE663BE-7A84-4190-A341-3DE40CD81340}" type="presParOf" srcId="{9606F4A4-A4B0-4DFD-91FA-3D178270CA9B}" destId="{B0405C64-34BE-4676-A7DE-E04B8DED832C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B1184C-997E-4DF0-AFB1-A68B9B8C14E8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4A01519B-266A-4A49-B191-537FB261F6C2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400" b="1" u="sng" dirty="0">
              <a:solidFill>
                <a:srgbClr val="002060"/>
              </a:solidFill>
            </a:rPr>
            <a:t>Student/Teacher registration form </a:t>
          </a:r>
          <a:endParaRPr lang="en-IN" sz="2400" dirty="0">
            <a:solidFill>
              <a:srgbClr val="002060"/>
            </a:solidFill>
          </a:endParaRPr>
        </a:p>
      </dgm:t>
    </dgm:pt>
    <dgm:pt modelId="{86347ADC-B7D5-4AAA-BF16-40741789F2C6}" type="parTrans" cxnId="{6A959ABD-C43B-4831-A596-9DF19CE5FDA6}">
      <dgm:prSet/>
      <dgm:spPr/>
      <dgm:t>
        <a:bodyPr/>
        <a:lstStyle/>
        <a:p>
          <a:endParaRPr lang="en-IN"/>
        </a:p>
      </dgm:t>
    </dgm:pt>
    <dgm:pt modelId="{B9449233-1173-410B-85BB-F302E1701C65}" type="sibTrans" cxnId="{6A959ABD-C43B-4831-A596-9DF19CE5FDA6}">
      <dgm:prSet/>
      <dgm:spPr/>
      <dgm:t>
        <a:bodyPr/>
        <a:lstStyle/>
        <a:p>
          <a:endParaRPr lang="en-IN"/>
        </a:p>
      </dgm:t>
    </dgm:pt>
    <dgm:pt modelId="{00C56F82-481D-488E-8A67-21A701ED7D22}">
      <dgm:prSet phldrT="[Text]" custT="1"/>
      <dgm:spPr>
        <a:noFill/>
        <a:ln w="0">
          <a:noFill/>
        </a:ln>
      </dgm:spPr>
      <dgm:t>
        <a:bodyPr/>
        <a:lstStyle/>
        <a:p>
          <a:r>
            <a:rPr lang="en-US" sz="2400" b="1" u="sng" dirty="0">
              <a:solidFill>
                <a:srgbClr val="002060"/>
              </a:solidFill>
            </a:rPr>
            <a:t>Student/Teacher login form </a:t>
          </a:r>
          <a:endParaRPr lang="en-IN" sz="2400" dirty="0">
            <a:solidFill>
              <a:srgbClr val="002060"/>
            </a:solidFill>
          </a:endParaRPr>
        </a:p>
      </dgm:t>
    </dgm:pt>
    <dgm:pt modelId="{CB780B4A-D4C0-49B8-A720-C2678211EBA0}" type="parTrans" cxnId="{3AD88C4E-25F0-4FB6-90CA-00C719E07972}">
      <dgm:prSet/>
      <dgm:spPr/>
      <dgm:t>
        <a:bodyPr/>
        <a:lstStyle/>
        <a:p>
          <a:endParaRPr lang="en-IN"/>
        </a:p>
      </dgm:t>
    </dgm:pt>
    <dgm:pt modelId="{93FBC8B3-1958-447A-ACA2-3EA5A75DD6DB}" type="sibTrans" cxnId="{3AD88C4E-25F0-4FB6-90CA-00C719E07972}">
      <dgm:prSet/>
      <dgm:spPr/>
      <dgm:t>
        <a:bodyPr/>
        <a:lstStyle/>
        <a:p>
          <a:endParaRPr lang="en-IN"/>
        </a:p>
      </dgm:t>
    </dgm:pt>
    <dgm:pt modelId="{AA74C007-1951-4B8C-ADF3-3C84D64D920D}" type="pres">
      <dgm:prSet presAssocID="{1AB1184C-997E-4DF0-AFB1-A68B9B8C14E8}" presName="Name0" presStyleCnt="0">
        <dgm:presLayoutVars>
          <dgm:dir/>
          <dgm:resizeHandles val="exact"/>
        </dgm:presLayoutVars>
      </dgm:prSet>
      <dgm:spPr/>
    </dgm:pt>
    <dgm:pt modelId="{6B69E0BD-5F48-4639-8BDD-47B2E19152A0}" type="pres">
      <dgm:prSet presAssocID="{1AB1184C-997E-4DF0-AFB1-A68B9B8C14E8}" presName="bkgdShp" presStyleLbl="alignAccFollowNode1" presStyleIdx="0" presStyleCnt="1" custScaleY="168519" custLinFactNeighborX="-43" custLinFactNeighborY="7407"/>
      <dgm:spPr>
        <a:noFill/>
        <a:ln>
          <a:noFill/>
        </a:ln>
      </dgm:spPr>
    </dgm:pt>
    <dgm:pt modelId="{C842D89A-6D1F-4E27-80E5-6AECAA7966D8}" type="pres">
      <dgm:prSet presAssocID="{1AB1184C-997E-4DF0-AFB1-A68B9B8C14E8}" presName="linComp" presStyleCnt="0"/>
      <dgm:spPr/>
    </dgm:pt>
    <dgm:pt modelId="{63EA7F17-D9AD-4D6B-A23E-A76AF7A7551D}" type="pres">
      <dgm:prSet presAssocID="{4A01519B-266A-4A49-B191-537FB261F6C2}" presName="compNode" presStyleCnt="0"/>
      <dgm:spPr/>
    </dgm:pt>
    <dgm:pt modelId="{EBCF4DCA-D17C-404B-A12B-4BFD783C6D0B}" type="pres">
      <dgm:prSet presAssocID="{4A01519B-266A-4A49-B191-537FB261F6C2}" presName="node" presStyleLbl="node1" presStyleIdx="0" presStyleCnt="2" custScaleX="251636" custScaleY="50159" custLinFactNeighborX="19694" custLinFactNeighborY="-11277">
        <dgm:presLayoutVars>
          <dgm:bulletEnabled val="1"/>
        </dgm:presLayoutVars>
      </dgm:prSet>
      <dgm:spPr/>
    </dgm:pt>
    <dgm:pt modelId="{F9769E00-956F-4E0C-B116-3BA56C54519C}" type="pres">
      <dgm:prSet presAssocID="{4A01519B-266A-4A49-B191-537FB261F6C2}" presName="invisiNode" presStyleLbl="node1" presStyleIdx="0" presStyleCnt="2"/>
      <dgm:spPr/>
    </dgm:pt>
    <dgm:pt modelId="{616E9902-A499-4FE0-A88C-4013F540EE2E}" type="pres">
      <dgm:prSet presAssocID="{4A01519B-266A-4A49-B191-537FB261F6C2}" presName="imagNode" presStyleLbl="fgImgPlace1" presStyleIdx="0" presStyleCnt="2" custScaleX="237102" custScaleY="204558" custLinFactNeighborX="28909" custLinFactNeighborY="-21552"/>
      <dgm:spPr>
        <a:blipFill>
          <a:blip xmlns:r="http://schemas.openxmlformats.org/officeDocument/2006/relationships" r:embed="rId1"/>
          <a:srcRect/>
          <a:stretch>
            <a:fillRect t="-21000" b="-21000"/>
          </a:stretch>
        </a:blip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72E0E55D-436D-43D6-A11C-E432F5BA5C78}" type="pres">
      <dgm:prSet presAssocID="{B9449233-1173-410B-85BB-F302E1701C65}" presName="sibTrans" presStyleLbl="sibTrans2D1" presStyleIdx="0" presStyleCnt="0"/>
      <dgm:spPr/>
    </dgm:pt>
    <dgm:pt modelId="{CFB8CA73-3E1D-4AEC-ACAC-7011BBE153D2}" type="pres">
      <dgm:prSet presAssocID="{00C56F82-481D-488E-8A67-21A701ED7D22}" presName="compNode" presStyleCnt="0"/>
      <dgm:spPr/>
    </dgm:pt>
    <dgm:pt modelId="{31A8F8FC-15F9-4E77-B6A5-2414CEE403B4}" type="pres">
      <dgm:prSet presAssocID="{00C56F82-481D-488E-8A67-21A701ED7D22}" presName="node" presStyleLbl="node1" presStyleIdx="1" presStyleCnt="2" custScaleX="216771" custScaleY="40152" custLinFactNeighborX="75412" custLinFactNeighborY="-13907">
        <dgm:presLayoutVars>
          <dgm:bulletEnabled val="1"/>
        </dgm:presLayoutVars>
      </dgm:prSet>
      <dgm:spPr/>
    </dgm:pt>
    <dgm:pt modelId="{2B8FA177-9484-4A14-9A72-B6CE10378C85}" type="pres">
      <dgm:prSet presAssocID="{00C56F82-481D-488E-8A67-21A701ED7D22}" presName="invisiNode" presStyleLbl="node1" presStyleIdx="1" presStyleCnt="2"/>
      <dgm:spPr/>
    </dgm:pt>
    <dgm:pt modelId="{F679101D-220D-43EE-B825-6870960157AF}" type="pres">
      <dgm:prSet presAssocID="{00C56F82-481D-488E-8A67-21A701ED7D22}" presName="imagNode" presStyleLbl="fgImgPlace1" presStyleIdx="1" presStyleCnt="2" custScaleX="207796" custScaleY="202674" custLinFactNeighborX="71480" custLinFactNeighborY="-2129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>
          <a:noFill/>
        </a:ln>
        <a:effectLst>
          <a:glow rad="139700">
            <a:schemeClr val="accent1">
              <a:alpha val="40000"/>
            </a:schemeClr>
          </a:glow>
          <a:softEdge rad="0"/>
        </a:effectLst>
      </dgm:spPr>
    </dgm:pt>
  </dgm:ptLst>
  <dgm:cxnLst>
    <dgm:cxn modelId="{C0767308-B751-454D-94E5-2E79ED1940BA}" type="presOf" srcId="{00C56F82-481D-488E-8A67-21A701ED7D22}" destId="{31A8F8FC-15F9-4E77-B6A5-2414CEE403B4}" srcOrd="0" destOrd="0" presId="urn:microsoft.com/office/officeart/2005/8/layout/pList2"/>
    <dgm:cxn modelId="{4EF4A15F-619A-4B45-B1BF-E8664FAECA9B}" type="presOf" srcId="{1AB1184C-997E-4DF0-AFB1-A68B9B8C14E8}" destId="{AA74C007-1951-4B8C-ADF3-3C84D64D920D}" srcOrd="0" destOrd="0" presId="urn:microsoft.com/office/officeart/2005/8/layout/pList2"/>
    <dgm:cxn modelId="{3AD88C4E-25F0-4FB6-90CA-00C719E07972}" srcId="{1AB1184C-997E-4DF0-AFB1-A68B9B8C14E8}" destId="{00C56F82-481D-488E-8A67-21A701ED7D22}" srcOrd="1" destOrd="0" parTransId="{CB780B4A-D4C0-49B8-A720-C2678211EBA0}" sibTransId="{93FBC8B3-1958-447A-ACA2-3EA5A75DD6DB}"/>
    <dgm:cxn modelId="{C6F28952-FA6D-4CCB-97C0-2E948E432521}" type="presOf" srcId="{4A01519B-266A-4A49-B191-537FB261F6C2}" destId="{EBCF4DCA-D17C-404B-A12B-4BFD783C6D0B}" srcOrd="0" destOrd="0" presId="urn:microsoft.com/office/officeart/2005/8/layout/pList2"/>
    <dgm:cxn modelId="{6A959ABD-C43B-4831-A596-9DF19CE5FDA6}" srcId="{1AB1184C-997E-4DF0-AFB1-A68B9B8C14E8}" destId="{4A01519B-266A-4A49-B191-537FB261F6C2}" srcOrd="0" destOrd="0" parTransId="{86347ADC-B7D5-4AAA-BF16-40741789F2C6}" sibTransId="{B9449233-1173-410B-85BB-F302E1701C65}"/>
    <dgm:cxn modelId="{8AE999E5-B627-409F-9235-1B37805D1426}" type="presOf" srcId="{B9449233-1173-410B-85BB-F302E1701C65}" destId="{72E0E55D-436D-43D6-A11C-E432F5BA5C78}" srcOrd="0" destOrd="0" presId="urn:microsoft.com/office/officeart/2005/8/layout/pList2"/>
    <dgm:cxn modelId="{9F37179D-7F0D-409A-8F8D-16749126506E}" type="presParOf" srcId="{AA74C007-1951-4B8C-ADF3-3C84D64D920D}" destId="{6B69E0BD-5F48-4639-8BDD-47B2E19152A0}" srcOrd="0" destOrd="0" presId="urn:microsoft.com/office/officeart/2005/8/layout/pList2"/>
    <dgm:cxn modelId="{5EC2DCA5-BDB9-4F28-9BBB-60BC6890419F}" type="presParOf" srcId="{AA74C007-1951-4B8C-ADF3-3C84D64D920D}" destId="{C842D89A-6D1F-4E27-80E5-6AECAA7966D8}" srcOrd="1" destOrd="0" presId="urn:microsoft.com/office/officeart/2005/8/layout/pList2"/>
    <dgm:cxn modelId="{2953471A-8BCB-40CC-86A7-2BC2C3D76297}" type="presParOf" srcId="{C842D89A-6D1F-4E27-80E5-6AECAA7966D8}" destId="{63EA7F17-D9AD-4D6B-A23E-A76AF7A7551D}" srcOrd="0" destOrd="0" presId="urn:microsoft.com/office/officeart/2005/8/layout/pList2"/>
    <dgm:cxn modelId="{3295936E-9361-4D4A-BEBE-ED810D02AAE4}" type="presParOf" srcId="{63EA7F17-D9AD-4D6B-A23E-A76AF7A7551D}" destId="{EBCF4DCA-D17C-404B-A12B-4BFD783C6D0B}" srcOrd="0" destOrd="0" presId="urn:microsoft.com/office/officeart/2005/8/layout/pList2"/>
    <dgm:cxn modelId="{3908C8C0-F80E-45EC-81B7-13346614F74C}" type="presParOf" srcId="{63EA7F17-D9AD-4D6B-A23E-A76AF7A7551D}" destId="{F9769E00-956F-4E0C-B116-3BA56C54519C}" srcOrd="1" destOrd="0" presId="urn:microsoft.com/office/officeart/2005/8/layout/pList2"/>
    <dgm:cxn modelId="{3069F823-6503-428E-8E65-12E37A398F80}" type="presParOf" srcId="{63EA7F17-D9AD-4D6B-A23E-A76AF7A7551D}" destId="{616E9902-A499-4FE0-A88C-4013F540EE2E}" srcOrd="2" destOrd="0" presId="urn:microsoft.com/office/officeart/2005/8/layout/pList2"/>
    <dgm:cxn modelId="{E33556F0-B1C4-4DAE-B99A-C5A8575889D2}" type="presParOf" srcId="{C842D89A-6D1F-4E27-80E5-6AECAA7966D8}" destId="{72E0E55D-436D-43D6-A11C-E432F5BA5C78}" srcOrd="1" destOrd="0" presId="urn:microsoft.com/office/officeart/2005/8/layout/pList2"/>
    <dgm:cxn modelId="{5A72CEB4-165F-4277-B49E-F1A5BB57083B}" type="presParOf" srcId="{C842D89A-6D1F-4E27-80E5-6AECAA7966D8}" destId="{CFB8CA73-3E1D-4AEC-ACAC-7011BBE153D2}" srcOrd="2" destOrd="0" presId="urn:microsoft.com/office/officeart/2005/8/layout/pList2"/>
    <dgm:cxn modelId="{F313B2CD-719B-4291-BDEF-64554452F7D0}" type="presParOf" srcId="{CFB8CA73-3E1D-4AEC-ACAC-7011BBE153D2}" destId="{31A8F8FC-15F9-4E77-B6A5-2414CEE403B4}" srcOrd="0" destOrd="0" presId="urn:microsoft.com/office/officeart/2005/8/layout/pList2"/>
    <dgm:cxn modelId="{1D5702E5-023F-46B7-9B00-879FC5498956}" type="presParOf" srcId="{CFB8CA73-3E1D-4AEC-ACAC-7011BBE153D2}" destId="{2B8FA177-9484-4A14-9A72-B6CE10378C85}" srcOrd="1" destOrd="0" presId="urn:microsoft.com/office/officeart/2005/8/layout/pList2"/>
    <dgm:cxn modelId="{41394031-19A1-4C7C-9758-80784CBE3185}" type="presParOf" srcId="{CFB8CA73-3E1D-4AEC-ACAC-7011BBE153D2}" destId="{F679101D-220D-43EE-B825-6870960157AF}" srcOrd="2" destOrd="0" presId="urn:microsoft.com/office/officeart/2005/8/layout/p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67F10-AAF5-44BC-9BE0-437041C02A8A}">
      <dsp:nvSpPr>
        <dsp:cNvPr id="0" name=""/>
        <dsp:cNvSpPr/>
      </dsp:nvSpPr>
      <dsp:spPr>
        <a:xfrm rot="10800000">
          <a:off x="87765" y="102300"/>
          <a:ext cx="11197318" cy="914339"/>
        </a:xfrm>
        <a:prstGeom prst="homePlate">
          <a:avLst/>
        </a:prstGeom>
        <a:solidFill>
          <a:schemeClr val="tx1">
            <a:alpha val="82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199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        There are platforms for grammatical error checker but doesn’t have plagiarism checker.</a:t>
          </a:r>
          <a:endParaRPr lang="en-IN" sz="1800" kern="1200" dirty="0"/>
        </a:p>
      </dsp:txBody>
      <dsp:txXfrm rot="10800000">
        <a:off x="316350" y="102300"/>
        <a:ext cx="10968733" cy="914339"/>
      </dsp:txXfrm>
    </dsp:sp>
    <dsp:sp modelId="{0A97CC12-ED91-4922-9275-F1017403AE31}">
      <dsp:nvSpPr>
        <dsp:cNvPr id="0" name=""/>
        <dsp:cNvSpPr/>
      </dsp:nvSpPr>
      <dsp:spPr>
        <a:xfrm>
          <a:off x="0" y="97006"/>
          <a:ext cx="1316320" cy="91433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33000" r="-33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BCB2CC5-6E87-4075-8764-FC26C1808467}">
      <dsp:nvSpPr>
        <dsp:cNvPr id="0" name=""/>
        <dsp:cNvSpPr/>
      </dsp:nvSpPr>
      <dsp:spPr>
        <a:xfrm rot="10800000">
          <a:off x="107278" y="1196301"/>
          <a:ext cx="11197318" cy="914339"/>
        </a:xfrm>
        <a:prstGeom prst="homePlate">
          <a:avLst/>
        </a:prstGeom>
        <a:solidFill>
          <a:schemeClr val="tx1">
            <a:alpha val="84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19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    Similarly there are platforms for plagiarism but doesn’t have grammatical checker.</a:t>
          </a:r>
          <a:endParaRPr lang="en-IN" sz="2000" kern="1200" dirty="0"/>
        </a:p>
      </dsp:txBody>
      <dsp:txXfrm rot="10800000">
        <a:off x="335863" y="1196301"/>
        <a:ext cx="10968733" cy="914339"/>
      </dsp:txXfrm>
    </dsp:sp>
    <dsp:sp modelId="{F24EDAA5-6B03-4358-8E6A-22EDC966002C}">
      <dsp:nvSpPr>
        <dsp:cNvPr id="0" name=""/>
        <dsp:cNvSpPr/>
      </dsp:nvSpPr>
      <dsp:spPr>
        <a:xfrm>
          <a:off x="0" y="1169241"/>
          <a:ext cx="1320462" cy="96831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E9E6846-5082-483D-ACB9-A7B3FB45728F}">
      <dsp:nvSpPr>
        <dsp:cNvPr id="0" name=""/>
        <dsp:cNvSpPr/>
      </dsp:nvSpPr>
      <dsp:spPr>
        <a:xfrm rot="10800000">
          <a:off x="0" y="2401115"/>
          <a:ext cx="11255780" cy="788883"/>
        </a:xfrm>
        <a:prstGeom prst="homePlate">
          <a:avLst/>
        </a:prstGeom>
        <a:solidFill>
          <a:schemeClr val="tx1">
            <a:alpha val="88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19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    Some platform provide virtual classroom facility but they don’t have plagiarism checker.</a:t>
          </a:r>
          <a:endParaRPr lang="en-IN" sz="2000" kern="1200" dirty="0"/>
        </a:p>
      </dsp:txBody>
      <dsp:txXfrm rot="10800000">
        <a:off x="197221" y="2401115"/>
        <a:ext cx="11058559" cy="788883"/>
      </dsp:txXfrm>
    </dsp:sp>
    <dsp:sp modelId="{277B81F9-C8B4-43F3-ADA7-B8583C15E632}">
      <dsp:nvSpPr>
        <dsp:cNvPr id="0" name=""/>
        <dsp:cNvSpPr/>
      </dsp:nvSpPr>
      <dsp:spPr>
        <a:xfrm>
          <a:off x="0" y="2308415"/>
          <a:ext cx="1176618" cy="91433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0405C64-34BE-4676-A7DE-E04B8DED832C}">
      <dsp:nvSpPr>
        <dsp:cNvPr id="0" name=""/>
        <dsp:cNvSpPr/>
      </dsp:nvSpPr>
      <dsp:spPr>
        <a:xfrm rot="10800000">
          <a:off x="0" y="3373344"/>
          <a:ext cx="11255780" cy="958859"/>
        </a:xfrm>
        <a:prstGeom prst="homePlate">
          <a:avLst/>
        </a:prstGeom>
        <a:solidFill>
          <a:schemeClr val="tx1">
            <a:alpha val="87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319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   Also there is no such system which allows checking for plagiarism within assignments submitted by various students locally.</a:t>
          </a:r>
          <a:endParaRPr lang="en-IN" sz="2000" kern="1200" dirty="0"/>
        </a:p>
      </dsp:txBody>
      <dsp:txXfrm rot="10800000">
        <a:off x="239715" y="3373344"/>
        <a:ext cx="11016065" cy="958859"/>
      </dsp:txXfrm>
    </dsp:sp>
    <dsp:sp modelId="{71265D0B-F916-432D-89B3-0170AB842CD0}">
      <dsp:nvSpPr>
        <dsp:cNvPr id="0" name=""/>
        <dsp:cNvSpPr/>
      </dsp:nvSpPr>
      <dsp:spPr>
        <a:xfrm>
          <a:off x="0" y="3334164"/>
          <a:ext cx="1316110" cy="102152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8000" b="-28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69E0BD-5F48-4639-8BDD-47B2E19152A0}">
      <dsp:nvSpPr>
        <dsp:cNvPr id="0" name=""/>
        <dsp:cNvSpPr/>
      </dsp:nvSpPr>
      <dsp:spPr>
        <a:xfrm>
          <a:off x="0" y="-183756"/>
          <a:ext cx="11515725" cy="3704431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E9902-A499-4FE0-A88C-4013F540EE2E}">
      <dsp:nvSpPr>
        <dsp:cNvPr id="0" name=""/>
        <dsp:cNvSpPr/>
      </dsp:nvSpPr>
      <dsp:spPr>
        <a:xfrm>
          <a:off x="1164953" y="119040"/>
          <a:ext cx="5363745" cy="32975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21000" b="-21000"/>
          </a:stretch>
        </a:blipFill>
        <a:ln w="12700" cap="flat" cmpd="sng" algn="ctr">
          <a:noFill/>
          <a:prstDash val="solid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F4DCA-D17C-404B-A12B-4BFD783C6D0B}">
      <dsp:nvSpPr>
        <dsp:cNvPr id="0" name=""/>
        <dsp:cNvSpPr/>
      </dsp:nvSpPr>
      <dsp:spPr>
        <a:xfrm rot="10800000">
          <a:off x="792096" y="3580914"/>
          <a:ext cx="5692535" cy="1347633"/>
        </a:xfrm>
        <a:prstGeom prst="round2SameRect">
          <a:avLst>
            <a:gd name="adj1" fmla="val 10500"/>
            <a:gd name="adj2" fmla="val 0"/>
          </a:avLst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sng" kern="1200" dirty="0">
              <a:solidFill>
                <a:srgbClr val="002060"/>
              </a:solidFill>
            </a:rPr>
            <a:t>Student/Teacher registration form </a:t>
          </a:r>
          <a:endParaRPr lang="en-IN" sz="2400" kern="1200" dirty="0">
            <a:solidFill>
              <a:srgbClr val="002060"/>
            </a:solidFill>
          </a:endParaRPr>
        </a:p>
      </dsp:txBody>
      <dsp:txXfrm rot="10800000">
        <a:off x="833540" y="3580914"/>
        <a:ext cx="5609647" cy="1306189"/>
      </dsp:txXfrm>
    </dsp:sp>
    <dsp:sp modelId="{F679101D-220D-43EE-B825-6870960157AF}">
      <dsp:nvSpPr>
        <dsp:cNvPr id="0" name=""/>
        <dsp:cNvSpPr/>
      </dsp:nvSpPr>
      <dsp:spPr>
        <a:xfrm>
          <a:off x="6814942" y="198023"/>
          <a:ext cx="4700782" cy="326717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2700" cap="flat" cmpd="sng" algn="ctr">
          <a:noFill/>
          <a:prstDash val="solid"/>
        </a:ln>
        <a:effectLst>
          <a:glow rad="139700">
            <a:schemeClr val="accent1">
              <a:alpha val="40000"/>
            </a:schemeClr>
          </a:glow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8F8FC-15F9-4E77-B6A5-2414CEE403B4}">
      <dsp:nvSpPr>
        <dsp:cNvPr id="0" name=""/>
        <dsp:cNvSpPr/>
      </dsp:nvSpPr>
      <dsp:spPr>
        <a:xfrm rot="10800000">
          <a:off x="6611909" y="3704306"/>
          <a:ext cx="4903815" cy="1078772"/>
        </a:xfrm>
        <a:prstGeom prst="round2SameRect">
          <a:avLst>
            <a:gd name="adj1" fmla="val 10500"/>
            <a:gd name="adj2" fmla="val 0"/>
          </a:avLst>
        </a:prstGeom>
        <a:noFill/>
        <a:ln w="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sng" kern="1200" dirty="0">
              <a:solidFill>
                <a:srgbClr val="002060"/>
              </a:solidFill>
            </a:rPr>
            <a:t>Student/Teacher login form </a:t>
          </a:r>
          <a:endParaRPr lang="en-IN" sz="2400" kern="1200" dirty="0">
            <a:solidFill>
              <a:srgbClr val="002060"/>
            </a:solidFill>
          </a:endParaRPr>
        </a:p>
      </dsp:txBody>
      <dsp:txXfrm rot="10800000">
        <a:off x="6645085" y="3704306"/>
        <a:ext cx="4837463" cy="10455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2AED8E5B-0D98-4FE1-9B26-D1041E3A89F9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34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4159CD-DA3A-463F-AFEF-A68838A6859B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0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12A925-E007-46C2-84AB-35EE10DCAD39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02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73C2DCB-466C-4061-8D51-D3254DD77FA1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84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642357F-39F6-401C-9FF8-3072724998F3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06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5DB09B-D413-414E-B13F-B1984CD8FF65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88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238F992-55E7-4B2D-A6F1-8C9243CBFE1B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89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298110-BAA6-4256-A2E5-BB66A47D2616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87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903892-3343-4E4E-B81B-70A099359AD2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49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232F85-D33A-46AF-9088-5A7400C1018E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830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3EB3A624-F501-46A9-B8CA-4949E24E27C8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40C4D3C1-679D-44D8-8A9C-D402CE4EF569}" type="datetimeFigureOut">
              <a:rPr lang="en-US" smtClean="0"/>
              <a:t>4/21/2022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907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8854A-02F6-4AB0-AF1E-E50BBC4D9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9052" y="1558482"/>
            <a:ext cx="9068586" cy="2249948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Plagiarism checker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C2C4AB-F6C9-4ACD-86F2-724F5483E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790" y="3228976"/>
            <a:ext cx="9070848" cy="2002200"/>
          </a:xfr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300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40000"/>
                  <a:lumOff val="60000"/>
                </a:schemeClr>
              </a:gs>
              <a:gs pos="100000">
                <a:schemeClr val="tx1">
                  <a:lumMod val="95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algn="l"/>
            <a:r>
              <a:rPr lang="en-US" sz="2800" u="sng" dirty="0">
                <a:solidFill>
                  <a:schemeClr val="accent6">
                    <a:lumMod val="50000"/>
                  </a:schemeClr>
                </a:solidFill>
              </a:rPr>
              <a:t>Group : 14</a:t>
            </a:r>
          </a:p>
          <a:p>
            <a:pPr algn="r"/>
            <a:r>
              <a:rPr lang="en-US" sz="2000" dirty="0">
                <a:solidFill>
                  <a:srgbClr val="002060"/>
                </a:solidFill>
              </a:rPr>
              <a:t>Members : 1901008 - Abhishek Kumar</a:t>
            </a:r>
          </a:p>
          <a:p>
            <a:pPr algn="r"/>
            <a:r>
              <a:rPr lang="en-US" sz="2000" dirty="0">
                <a:solidFill>
                  <a:srgbClr val="002060"/>
                </a:solidFill>
              </a:rPr>
              <a:t>1901064-  </a:t>
            </a:r>
            <a:r>
              <a:rPr lang="en-US" sz="2000" dirty="0" err="1">
                <a:solidFill>
                  <a:srgbClr val="002060"/>
                </a:solidFill>
              </a:rPr>
              <a:t>Divyansh</a:t>
            </a:r>
            <a:r>
              <a:rPr lang="en-US" sz="2000" dirty="0">
                <a:solidFill>
                  <a:srgbClr val="002060"/>
                </a:solidFill>
              </a:rPr>
              <a:t> Rajput</a:t>
            </a:r>
          </a:p>
          <a:p>
            <a:pPr algn="r"/>
            <a:r>
              <a:rPr lang="en-US" sz="2000" dirty="0">
                <a:solidFill>
                  <a:srgbClr val="002060"/>
                </a:solidFill>
              </a:rPr>
              <a:t>1901084   -  Kamran </a:t>
            </a:r>
            <a:r>
              <a:rPr lang="en-US" sz="2000" dirty="0" err="1">
                <a:solidFill>
                  <a:srgbClr val="002060"/>
                </a:solidFill>
              </a:rPr>
              <a:t>Ayesh</a:t>
            </a:r>
            <a:r>
              <a:rPr lang="en-US" sz="2000" dirty="0">
                <a:solidFill>
                  <a:srgbClr val="002060"/>
                </a:solidFill>
              </a:rPr>
              <a:t>   </a:t>
            </a:r>
          </a:p>
          <a:p>
            <a:pPr algn="r"/>
            <a:r>
              <a:rPr lang="en-US" sz="2000" dirty="0">
                <a:solidFill>
                  <a:srgbClr val="002060"/>
                </a:solidFill>
              </a:rPr>
              <a:t>1901096  - </a:t>
            </a:r>
            <a:r>
              <a:rPr lang="en-US" sz="2000" dirty="0" err="1">
                <a:solidFill>
                  <a:srgbClr val="002060"/>
                </a:solidFill>
              </a:rPr>
              <a:t>Kushagra</a:t>
            </a:r>
            <a:r>
              <a:rPr lang="en-US" sz="2000" dirty="0">
                <a:solidFill>
                  <a:srgbClr val="002060"/>
                </a:solidFill>
              </a:rPr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4554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97000">
              <a:schemeClr val="tx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2F0F-1E72-4197-B7FC-4CEA13735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194553"/>
            <a:ext cx="10058400" cy="1371600"/>
          </a:xfrm>
        </p:spPr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Teacher pages : </a:t>
            </a:r>
            <a:r>
              <a:rPr lang="en-IN" sz="3600" dirty="0">
                <a:solidFill>
                  <a:schemeClr val="accent4">
                    <a:lumMod val="75000"/>
                  </a:schemeClr>
                </a:solidFill>
              </a:rPr>
              <a:t>Class</a:t>
            </a:r>
            <a:endParaRPr lang="en-IN" sz="3600" u="sng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112030-3622-40F7-BDE5-CC38E32C5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256" y="1566152"/>
            <a:ext cx="4216798" cy="3496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2BB648-F4D9-4F3F-94F7-B68360511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35" y="1566153"/>
            <a:ext cx="4893013" cy="3496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A9856F-4219-4507-A70E-2E043F900B28}"/>
              </a:ext>
            </a:extLst>
          </p:cNvPr>
          <p:cNvSpPr txBox="1"/>
          <p:nvPr/>
        </p:nvSpPr>
        <p:spPr>
          <a:xfrm>
            <a:off x="1040860" y="5620434"/>
            <a:ext cx="455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Teacher can create new class with a class title and unique class code.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BF0D08-96AE-42F7-A814-686DA6780F73}"/>
              </a:ext>
            </a:extLst>
          </p:cNvPr>
          <p:cNvSpPr txBox="1"/>
          <p:nvPr/>
        </p:nvSpPr>
        <p:spPr>
          <a:xfrm>
            <a:off x="7003916" y="5620433"/>
            <a:ext cx="4147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Teacher can also delete any of the classes created.</a:t>
            </a:r>
          </a:p>
        </p:txBody>
      </p:sp>
    </p:spTree>
    <p:extLst>
      <p:ext uri="{BB962C8B-B14F-4D97-AF65-F5344CB8AC3E}">
        <p14:creationId xmlns:p14="http://schemas.microsoft.com/office/powerpoint/2010/main" val="1862632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97000">
              <a:schemeClr val="tx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F24A2-CD95-418F-BC31-576C2F249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5769"/>
            <a:ext cx="10058400" cy="1371600"/>
          </a:xfrm>
        </p:spPr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Teacher Pages : </a:t>
            </a:r>
            <a:r>
              <a:rPr lang="en-IN" sz="3600" dirty="0">
                <a:solidFill>
                  <a:schemeClr val="accent4">
                    <a:lumMod val="75000"/>
                  </a:schemeClr>
                </a:solidFill>
              </a:rPr>
              <a:t>Assignment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D7B8C3-EE02-4551-8922-9BD467D43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834" y="1462880"/>
            <a:ext cx="3855839" cy="3624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3000D5-8C06-48E5-A506-6144C40CD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328" y="1462881"/>
            <a:ext cx="4324872" cy="3624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A9DFC4-BC29-4C2F-9509-7E219A70E924}"/>
              </a:ext>
            </a:extLst>
          </p:cNvPr>
          <p:cNvSpPr txBox="1"/>
          <p:nvPr/>
        </p:nvSpPr>
        <p:spPr>
          <a:xfrm>
            <a:off x="1369654" y="5587484"/>
            <a:ext cx="437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Teacher can create new assignment.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355BC-DFA5-41A2-A6C7-EC56F31B9297}"/>
              </a:ext>
            </a:extLst>
          </p:cNvPr>
          <p:cNvSpPr txBox="1"/>
          <p:nvPr/>
        </p:nvSpPr>
        <p:spPr>
          <a:xfrm>
            <a:off x="6693035" y="5587484"/>
            <a:ext cx="4326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Teacher can view his/her assignment</a:t>
            </a:r>
          </a:p>
          <a:p>
            <a:r>
              <a:rPr lang="en-IN" dirty="0">
                <a:solidFill>
                  <a:srgbClr val="002060"/>
                </a:solidFill>
              </a:rPr>
              <a:t>given.</a:t>
            </a:r>
          </a:p>
        </p:txBody>
      </p:sp>
    </p:spTree>
    <p:extLst>
      <p:ext uri="{BB962C8B-B14F-4D97-AF65-F5344CB8AC3E}">
        <p14:creationId xmlns:p14="http://schemas.microsoft.com/office/powerpoint/2010/main" val="3581797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97000">
              <a:schemeClr val="tx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14A9-F256-4DE9-BC3E-4824E4FC5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3032"/>
            <a:ext cx="10058400" cy="1371600"/>
          </a:xfrm>
        </p:spPr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Teacher Pages : </a:t>
            </a:r>
            <a:r>
              <a:rPr lang="en-IN" sz="3600" dirty="0">
                <a:solidFill>
                  <a:schemeClr val="accent4">
                    <a:lumMod val="75000"/>
                  </a:schemeClr>
                </a:solidFill>
              </a:rPr>
              <a:t>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91D2E7-1124-4BB2-9012-BB7ACE453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74" y="1680819"/>
            <a:ext cx="7734301" cy="4867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34BA68-B646-46E8-8555-A1F07D27287F}"/>
              </a:ext>
            </a:extLst>
          </p:cNvPr>
          <p:cNvSpPr txBox="1"/>
          <p:nvPr/>
        </p:nvSpPr>
        <p:spPr>
          <a:xfrm>
            <a:off x="8810625" y="5105400"/>
            <a:ext cx="3381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Teacher can view the submitted assignments and can view similarity score using plagiarism report.</a:t>
            </a:r>
          </a:p>
        </p:txBody>
      </p:sp>
    </p:spTree>
    <p:extLst>
      <p:ext uri="{BB962C8B-B14F-4D97-AF65-F5344CB8AC3E}">
        <p14:creationId xmlns:p14="http://schemas.microsoft.com/office/powerpoint/2010/main" val="2481230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tx1">
                <a:lumMod val="95000"/>
              </a:schemeClr>
            </a:gs>
            <a:gs pos="0">
              <a:schemeClr val="accent4">
                <a:lumMod val="60000"/>
                <a:lumOff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6E127-D72C-4316-85B1-A5E4998C5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Technologies Used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21" y="1906769"/>
            <a:ext cx="2705100" cy="1685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568" y="1906769"/>
            <a:ext cx="2733675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828" y="1906769"/>
            <a:ext cx="2857500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21" y="4004381"/>
            <a:ext cx="2676525" cy="1704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68" y="4004381"/>
            <a:ext cx="24288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37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tx1">
                <a:lumMod val="95000"/>
              </a:schemeClr>
            </a:gs>
            <a:gs pos="0">
              <a:schemeClr val="accent4">
                <a:lumMod val="60000"/>
                <a:lumOff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7B431-3E12-43C7-B67A-1064A330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Contributions: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F80A4-14CC-4214-AEC1-0549687E7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Abhishek: Frontend</a:t>
            </a:r>
          </a:p>
          <a:p>
            <a:endParaRPr lang="en-IN" dirty="0">
              <a:solidFill>
                <a:srgbClr val="0070C0"/>
              </a:solidFill>
            </a:endParaRPr>
          </a:p>
          <a:p>
            <a:r>
              <a:rPr lang="en-IN" dirty="0" err="1">
                <a:solidFill>
                  <a:srgbClr val="0070C0"/>
                </a:solidFill>
              </a:rPr>
              <a:t>Divyansh</a:t>
            </a:r>
            <a:r>
              <a:rPr lang="en-IN" dirty="0">
                <a:solidFill>
                  <a:srgbClr val="0070C0"/>
                </a:solidFill>
              </a:rPr>
              <a:t> : Frontend</a:t>
            </a:r>
          </a:p>
          <a:p>
            <a:endParaRPr lang="en-IN" dirty="0">
              <a:solidFill>
                <a:srgbClr val="0070C0"/>
              </a:solidFill>
            </a:endParaRPr>
          </a:p>
          <a:p>
            <a:r>
              <a:rPr lang="en-IN" dirty="0">
                <a:solidFill>
                  <a:srgbClr val="0070C0"/>
                </a:solidFill>
              </a:rPr>
              <a:t>Kamran : Backend</a:t>
            </a:r>
          </a:p>
          <a:p>
            <a:endParaRPr lang="en-IN" dirty="0">
              <a:solidFill>
                <a:srgbClr val="0070C0"/>
              </a:solidFill>
            </a:endParaRPr>
          </a:p>
          <a:p>
            <a:r>
              <a:rPr lang="en-IN" dirty="0" err="1">
                <a:solidFill>
                  <a:srgbClr val="0070C0"/>
                </a:solidFill>
              </a:rPr>
              <a:t>Kushagra</a:t>
            </a:r>
            <a:r>
              <a:rPr lang="en-IN" dirty="0">
                <a:solidFill>
                  <a:srgbClr val="0070C0"/>
                </a:solidFill>
              </a:rPr>
              <a:t>: Frontend and Backend</a:t>
            </a:r>
          </a:p>
        </p:txBody>
      </p:sp>
    </p:spTree>
    <p:extLst>
      <p:ext uri="{BB962C8B-B14F-4D97-AF65-F5344CB8AC3E}">
        <p14:creationId xmlns:p14="http://schemas.microsoft.com/office/powerpoint/2010/main" val="3990122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tx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590D7-99B5-4422-85A3-465D93611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/>
                </a:solidFill>
              </a:rPr>
              <a:t>Purpose</a:t>
            </a:r>
            <a:endParaRPr lang="en-IN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D8EDF-E732-4270-BD9B-8F2521A9A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300" dirty="0">
                <a:solidFill>
                  <a:srgbClr val="002060"/>
                </a:solidFill>
              </a:rPr>
              <a:t>  Help students analyze grammatical correctness of their 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2060"/>
                </a:solidFill>
              </a:rPr>
              <a:t>  content(assignments, project </a:t>
            </a:r>
            <a:r>
              <a:rPr lang="en-US" sz="2300">
                <a:solidFill>
                  <a:srgbClr val="002060"/>
                </a:solidFill>
              </a:rPr>
              <a:t>, etc.).</a:t>
            </a:r>
            <a:endParaRPr lang="en-IN" sz="2300" dirty="0">
              <a:solidFill>
                <a:srgbClr val="002060"/>
              </a:solidFill>
            </a:endParaRPr>
          </a:p>
          <a:p>
            <a:r>
              <a:rPr lang="en-US" sz="2300" dirty="0">
                <a:solidFill>
                  <a:srgbClr val="002060"/>
                </a:solidFill>
              </a:rPr>
              <a:t>Help teachers check and avoid plagiarism among student’s assignments.</a:t>
            </a:r>
            <a:endParaRPr lang="en-IN" sz="2300" dirty="0">
              <a:solidFill>
                <a:srgbClr val="002060"/>
              </a:solidFill>
            </a:endParaRPr>
          </a:p>
          <a:p>
            <a:r>
              <a:rPr lang="en-US" sz="2300" dirty="0">
                <a:solidFill>
                  <a:srgbClr val="002060"/>
                </a:solidFill>
              </a:rPr>
              <a:t>Any guest user can check for grammatical errors and plagiarism in their documents.</a:t>
            </a:r>
            <a:endParaRPr lang="en-IN" sz="2300" dirty="0">
              <a:solidFill>
                <a:srgbClr val="002060"/>
              </a:solidFill>
            </a:endParaRPr>
          </a:p>
          <a:p>
            <a:r>
              <a:rPr lang="en-US" sz="2300" dirty="0">
                <a:solidFill>
                  <a:srgbClr val="002060"/>
                </a:solidFill>
              </a:rPr>
              <a:t>A virtual classroom environment where teacher can post assignments and students can submit their assignments , teachers can then check for malpractices within submissions made by students.</a:t>
            </a:r>
            <a:endParaRPr lang="en-IN" sz="2300" dirty="0">
              <a:solidFill>
                <a:srgbClr val="002060"/>
              </a:solidFill>
            </a:endParaRPr>
          </a:p>
          <a:p>
            <a:endParaRPr lang="en-IN" sz="23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07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tx1">
                <a:lumMod val="95000"/>
              </a:schemeClr>
            </a:gs>
            <a:gs pos="0">
              <a:schemeClr val="accent4">
                <a:lumMod val="60000"/>
                <a:lumOff val="4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858389B1-9839-4182-A46F-7A1B3798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6" y="419100"/>
            <a:ext cx="11372850" cy="1381124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bg2">
                    <a:lumMod val="50000"/>
                  </a:schemeClr>
                </a:solidFill>
              </a:rPr>
              <a:t>Existing System : </a:t>
            </a:r>
            <a:br>
              <a:rPr lang="en-IN" sz="3200" u="sng" dirty="0"/>
            </a:b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The present system has no integration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of plagiarism checker, grammatical errors checker with student teacher portal and similar features for any guest user as well.</a:t>
            </a:r>
            <a:endParaRPr lang="en-IN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1C91FC8-6C6F-4014-8FE3-DF8C339D28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8117450"/>
              </p:ext>
            </p:extLst>
          </p:nvPr>
        </p:nvGraphicFramePr>
        <p:xfrm>
          <a:off x="409575" y="1800225"/>
          <a:ext cx="11372850" cy="4638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8452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97000">
              <a:schemeClr val="tx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C69D3-5E1C-4BD6-9F86-3EA250066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955" y="2108761"/>
            <a:ext cx="9854954" cy="43136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45768D21-51BD-4ED1-A0BB-A56878F47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568" y="167043"/>
            <a:ext cx="10058400" cy="1371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Proposed system :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The plagiarism checker contains integrated grammatical error checker and a teacher-student portal.</a:t>
            </a:r>
            <a:br>
              <a:rPr lang="en-US" sz="2000" dirty="0">
                <a:solidFill>
                  <a:schemeClr val="accent4">
                    <a:lumMod val="50000"/>
                  </a:schemeClr>
                </a:solidFill>
              </a:rPr>
            </a:br>
            <a:endParaRPr lang="en-IN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F774B9-C187-4EF9-B40C-0A28B4D50FBA}"/>
              </a:ext>
            </a:extLst>
          </p:cNvPr>
          <p:cNvSpPr/>
          <p:nvPr/>
        </p:nvSpPr>
        <p:spPr>
          <a:xfrm>
            <a:off x="902568" y="12154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Homepage :</a:t>
            </a:r>
            <a:endParaRPr lang="en-IN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262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2000">
              <a:schemeClr val="accent4">
                <a:lumMod val="40000"/>
                <a:lumOff val="60000"/>
              </a:schemeClr>
            </a:gs>
            <a:gs pos="97000">
              <a:schemeClr val="tx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A5A41-C1F3-40A4-BF07-17498878A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224306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6">
                    <a:lumMod val="50000"/>
                  </a:schemeClr>
                </a:solidFill>
              </a:rPr>
              <a:t>Components 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7E4B5F-38D4-43EB-9B2A-9AA7D17F4C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1305566"/>
              </p:ext>
            </p:extLst>
          </p:nvPr>
        </p:nvGraphicFramePr>
        <p:xfrm>
          <a:off x="0" y="1858788"/>
          <a:ext cx="11515725" cy="4884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4892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97000">
              <a:schemeClr val="tx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9E11B929-4378-484B-B3AF-678D66EB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>
                <a:solidFill>
                  <a:schemeClr val="accent6">
                    <a:lumMod val="50000"/>
                  </a:schemeClr>
                </a:solidFill>
              </a:rPr>
              <a:t>Guest Page</a:t>
            </a:r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US" sz="3100" dirty="0">
                <a:solidFill>
                  <a:schemeClr val="accent4">
                    <a:lumMod val="75000"/>
                  </a:schemeClr>
                </a:solidFill>
              </a:rPr>
              <a:t>Guest can upload file/s and can check plagiarism and grammatical error in his/her file.</a:t>
            </a:r>
            <a:endParaRPr lang="en-IN" sz="3100" u="sng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F9D262-A289-48BB-A7EC-6311472B7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9196" y="2294112"/>
            <a:ext cx="9573608" cy="4137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318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97000">
              <a:schemeClr val="tx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BEB5E552-3A5A-4413-8840-51C7244E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Results : 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</a:rPr>
              <a:t>Plagiarism and grammatical report.</a:t>
            </a:r>
            <a:endParaRPr lang="en-IN" sz="3600" u="sng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330661-E935-4D88-AEDD-12DB9D0B9375}"/>
              </a:ext>
            </a:extLst>
          </p:cNvPr>
          <p:cNvSpPr txBox="1"/>
          <p:nvPr/>
        </p:nvSpPr>
        <p:spPr>
          <a:xfrm flipH="1">
            <a:off x="676275" y="5841850"/>
            <a:ext cx="3800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accent6">
                    <a:lumMod val="75000"/>
                  </a:schemeClr>
                </a:solidFill>
              </a:rPr>
              <a:t>Plagiarism Report</a:t>
            </a:r>
            <a:endParaRPr lang="en-IN" sz="3200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E459A-241A-4788-AD1C-6C65F9A09B90}"/>
              </a:ext>
            </a:extLst>
          </p:cNvPr>
          <p:cNvSpPr txBox="1"/>
          <p:nvPr/>
        </p:nvSpPr>
        <p:spPr>
          <a:xfrm>
            <a:off x="5743575" y="5913436"/>
            <a:ext cx="5638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accent6">
                    <a:lumMod val="75000"/>
                  </a:schemeClr>
                </a:solidFill>
              </a:rPr>
              <a:t>Grammatical Error Report</a:t>
            </a:r>
            <a:endParaRPr lang="en-IN" sz="3200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DADD4A-EC4E-4829-B758-558813E3B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72" t="20816" r="32826" b="30247"/>
          <a:stretch/>
        </p:blipFill>
        <p:spPr>
          <a:xfrm>
            <a:off x="416477" y="2103120"/>
            <a:ext cx="3956180" cy="3356068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80B513-5DED-4FCB-A8CF-69E017FEBC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9" t="21225" r="9621" b="31292"/>
          <a:stretch/>
        </p:blipFill>
        <p:spPr>
          <a:xfrm>
            <a:off x="4631872" y="2202805"/>
            <a:ext cx="7314422" cy="3256383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33640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97000">
              <a:schemeClr val="tx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B769-91F0-4576-BD40-6A0D6C370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2545"/>
            <a:ext cx="10058400" cy="1371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Student pages : 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</a:rPr>
              <a:t>Join class</a:t>
            </a:r>
            <a:endParaRPr lang="en-IN"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AB6203-7604-451C-A58A-ADB844FF2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826" y="1681739"/>
            <a:ext cx="3481306" cy="3814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4709C9-15A4-4736-9BA1-21DE2F085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79" y="1681739"/>
            <a:ext cx="5989477" cy="3976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4D94B7-F3C4-40C7-B6C7-94BF220E2BB3}"/>
              </a:ext>
            </a:extLst>
          </p:cNvPr>
          <p:cNvSpPr txBox="1"/>
          <p:nvPr/>
        </p:nvSpPr>
        <p:spPr>
          <a:xfrm>
            <a:off x="1234177" y="5892240"/>
            <a:ext cx="3651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Student can join class using class code.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1D434B-BC6D-40FC-8588-C4B768AAB951}"/>
              </a:ext>
            </a:extLst>
          </p:cNvPr>
          <p:cNvSpPr txBox="1"/>
          <p:nvPr/>
        </p:nvSpPr>
        <p:spPr>
          <a:xfrm>
            <a:off x="6011694" y="5909124"/>
            <a:ext cx="5565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Student may choose their class using its respective class code/name.</a:t>
            </a:r>
          </a:p>
        </p:txBody>
      </p:sp>
    </p:spTree>
    <p:extLst>
      <p:ext uri="{BB962C8B-B14F-4D97-AF65-F5344CB8AC3E}">
        <p14:creationId xmlns:p14="http://schemas.microsoft.com/office/powerpoint/2010/main" val="3470353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97000">
              <a:schemeClr val="tx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2D5EE2C4-D01C-40F5-A8BC-49F522B5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4" y="276225"/>
            <a:ext cx="10266192" cy="13855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Student Pages :  </a:t>
            </a:r>
            <a:r>
              <a:rPr lang="en-US" sz="3600" dirty="0">
                <a:solidFill>
                  <a:schemeClr val="accent4">
                    <a:lumMod val="75000"/>
                  </a:schemeClr>
                </a:solidFill>
              </a:rPr>
              <a:t>Submit assignment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and view grammatical report.</a:t>
            </a:r>
            <a:endParaRPr lang="en-IN" sz="3200" u="sng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C94153-C704-4CF6-9322-648EB1939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578" y="1933744"/>
            <a:ext cx="5348077" cy="3443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B571F-E988-47F7-B198-0FA04168B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345" y="1933744"/>
            <a:ext cx="5746679" cy="3544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ACEFC3-E4BD-4FBB-93CB-ABB165190BDD}"/>
              </a:ext>
            </a:extLst>
          </p:cNvPr>
          <p:cNvSpPr txBox="1"/>
          <p:nvPr/>
        </p:nvSpPr>
        <p:spPr>
          <a:xfrm>
            <a:off x="972765" y="5791199"/>
            <a:ext cx="477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Students can view their assignments 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8025F3-8244-4AA0-BD7E-54FAE6267064}"/>
              </a:ext>
            </a:extLst>
          </p:cNvPr>
          <p:cNvSpPr txBox="1"/>
          <p:nvPr/>
        </p:nvSpPr>
        <p:spPr>
          <a:xfrm>
            <a:off x="6569583" y="5791199"/>
            <a:ext cx="513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Students can view their submissions and  check for grammatical errors.</a:t>
            </a:r>
          </a:p>
        </p:txBody>
      </p:sp>
    </p:spTree>
    <p:extLst>
      <p:ext uri="{BB962C8B-B14F-4D97-AF65-F5344CB8AC3E}">
        <p14:creationId xmlns:p14="http://schemas.microsoft.com/office/powerpoint/2010/main" val="41304100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Custom 3">
      <a:dk1>
        <a:srgbClr val="00576C"/>
      </a:dk1>
      <a:lt1>
        <a:sysClr val="window" lastClr="FFFFFF"/>
      </a:lt1>
      <a:dk2>
        <a:srgbClr val="FFFFFF"/>
      </a:dk2>
      <a:lt2>
        <a:srgbClr val="E3DED1"/>
      </a:lt2>
      <a:accent1>
        <a:srgbClr val="00AFD8"/>
      </a:accent1>
      <a:accent2>
        <a:srgbClr val="C4F3FF"/>
      </a:accent2>
      <a:accent3>
        <a:srgbClr val="D1E7A8"/>
      </a:accent3>
      <a:accent4>
        <a:srgbClr val="4EDDFE"/>
      </a:accent4>
      <a:accent5>
        <a:srgbClr val="4AB5C4"/>
      </a:accent5>
      <a:accent6>
        <a:srgbClr val="0989B1"/>
      </a:accent6>
      <a:hlink>
        <a:srgbClr val="0070C0"/>
      </a:hlink>
      <a:folHlink>
        <a:srgbClr val="D9E288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1632</TotalTime>
  <Words>358</Words>
  <Application>Microsoft Office PowerPoint</Application>
  <PresentationFormat>Widescreen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Savon</vt:lpstr>
      <vt:lpstr>Plagiarism checker</vt:lpstr>
      <vt:lpstr>Purpose</vt:lpstr>
      <vt:lpstr>Existing System :  The present system has no integration of plagiarism checker, grammatical errors checker with student teacher portal and similar features for any guest user as well.</vt:lpstr>
      <vt:lpstr>Proposed system : The plagiarism checker contains integrated grammatical error checker and a teacher-student portal. </vt:lpstr>
      <vt:lpstr>Components :</vt:lpstr>
      <vt:lpstr>Guest Page: Guest can upload file/s and can check plagiarism and grammatical error in his/her file.</vt:lpstr>
      <vt:lpstr>Results : Plagiarism and grammatical report.</vt:lpstr>
      <vt:lpstr>Student pages : Join class</vt:lpstr>
      <vt:lpstr>Student Pages :  Submit assignment and view grammatical report.</vt:lpstr>
      <vt:lpstr>Teacher pages : Class</vt:lpstr>
      <vt:lpstr>Teacher Pages : Assignment</vt:lpstr>
      <vt:lpstr>Teacher Pages : Report</vt:lpstr>
      <vt:lpstr>Technologies Used :</vt:lpstr>
      <vt:lpstr>Contributions: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Plagiarism checker</dc:title>
  <dc:creator>abhishek kumar</dc:creator>
  <cp:lastModifiedBy>abhishek kumar</cp:lastModifiedBy>
  <cp:revision>58</cp:revision>
  <dcterms:created xsi:type="dcterms:W3CDTF">2022-04-19T15:13:37Z</dcterms:created>
  <dcterms:modified xsi:type="dcterms:W3CDTF">2022-04-21T09:37:00Z</dcterms:modified>
</cp:coreProperties>
</file>